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BF141-1B16-42B4-04CA-4FA9D3C8B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87443-4135-7BC8-25B3-4A5A9DFC2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620B8-C462-BB01-E683-01BB42A59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B032F-7BB4-31B2-D909-7FC384E1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26A9B-4F41-C378-09FE-1B18D212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724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C4DE9-88F8-D6AB-5AC6-2CAA6F10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34529A-02F7-3368-89CD-079ADC70D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D3350-CD12-273B-12FD-736FF666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77A55-5327-1193-D45E-6891D7067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E3AFD-B18C-9E59-DFEE-F5DA3A03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745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A76B45-ECF9-343A-31DA-BF7408F69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3AF3E-D63B-6B42-52FE-D5D4B8BDE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5FCCE-2942-CFC0-2518-4BCDA2B6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69FB1-41D5-B333-9FE4-0F6C3381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33EBD-D481-BB18-C98F-299DC19A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91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22FD-663C-45D2-2D11-3EF0B784E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3A060-CAE9-F04D-C541-C97A72C31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2C213-7816-116F-E59C-991C5E5E6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A8394-6A6E-28DB-4BA8-D43D921D6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6F6F9-B5B4-74AC-42E4-E411C7B0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39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1BFD1-C24B-9E8A-CD7F-47D2D68FE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FF2BD-AC82-0168-7D7D-755019CC1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D8F1D-4568-458A-F40B-80F91AF94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C7B0B-8E2E-E3F6-38D3-5F463B2F0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7D976-CF9C-A146-D05E-5D472DFE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43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0AF-85AF-CF1B-36ED-9F5B80F1E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A6C04-02BA-A99B-1A4F-85E406D1C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746FB-5C7E-5E40-50DF-9FE63EBA4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62F48-93DC-68AD-0E36-E1266540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185F6-0FD6-C48F-EB48-29BD2040C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DC678-BB56-DD11-7DC7-FA9D7F5E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557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64EFB-65A3-FC74-0B8F-F7084781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4D5A1-2625-534D-3204-84B19E81E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80507-123D-D79F-37C2-E7B44521A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BD0-AF34-046D-8436-FD387D197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15B3B5-57DD-E7A3-5553-F2343C92C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8B1477-EBA4-0D70-CA65-AC52E626D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E8D50B-EE36-42C2-1607-2E64A9E8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C1D84-AB98-6CC5-2565-6354C492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2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CF9A-9778-CAD7-37D5-BA27C037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F89C4B-7F6E-DFAB-7AF0-E4D8884B6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8129E-EE82-8D90-D97B-3C8497B1D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23735F-A57C-4455-A4EF-7E3113191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572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126434-89DC-5FA5-CC43-9FD3371E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08E194-237A-E942-C629-DC7BF63B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46BD7-A3F7-EDEC-77AD-C7E17D69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886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2361-97C5-8ECC-45A0-5C010D7A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72608-FA30-217F-7248-761652C5B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EC638-401F-C22A-9240-83E31B039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036BB-DF27-98B3-B687-99E99E5C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96A34-70C8-82AB-38FB-F71D3284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D7F0E-4075-E9E3-A327-6A4AB44D5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962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F9BA-67AF-4009-833F-4959669E2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FA99BA-EC66-5437-3DDB-135CE9C5C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6FA44-46B5-8EB2-0B26-861E60E05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8921C-A17D-EE86-0C60-2AD8810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9228C-2A28-BB47-0BA5-971264E2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64512-2939-8421-2C75-ABDFE4ED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046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53B831-6210-5964-E83A-DD2B21112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DF396-28C6-8D2B-0538-BBC846BC6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113B0-90FA-77DA-9385-FAC655A8B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9D9262-3CB7-467B-B409-391F6434EB4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CCA4-37DD-BF45-A6E0-FB3F9403F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7EB05-A285-D50A-A18C-3B90ADBBA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AC5E87-DCC2-4E9D-B6FD-46604CC30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7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74F132-3A1E-4DD0-DCEB-219583820A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9C1F2C-F5EC-CF29-5C32-8440F842B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61" y="985640"/>
            <a:ext cx="11723077" cy="465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4FA62-004D-28AE-10B0-D1CDC0E157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266B0C-2C2B-BBCE-325A-AF68A12F55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023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Aadil Rakhangi</dc:creator>
  <cp:lastModifiedBy>Aadil Rakhangi</cp:lastModifiedBy>
  <cp:revision>1</cp:revision>
  <dcterms:created xsi:type="dcterms:W3CDTF">2024-12-23T05:08:39Z</dcterms:created>
  <dcterms:modified xsi:type="dcterms:W3CDTF">2024-12-23T05:11:05Z</dcterms:modified>
</cp:coreProperties>
</file>